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FF644A-2BFC-4FCF-AD3C-571D2176D58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0A27E-5483-4DBB-969C-9BCFB00851B9}">
      <dgm:prSet phldrT="[Text]" custT="1"/>
      <dgm:spPr/>
      <dgm:t>
        <a:bodyPr/>
        <a:lstStyle/>
        <a:p>
          <a:r>
            <a: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Al-Sabah </a:t>
          </a:r>
          <a:r>
            <a:rPr lang="en-US" sz="36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Paediatric</a:t>
          </a:r>
          <a:endParaRPr lang="en-US" sz="3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Pharmacy</a:t>
          </a:r>
        </a:p>
      </dgm:t>
    </dgm:pt>
    <dgm:pt modelId="{B9AE87F9-9B08-4711-AB74-02EB64D33A27}" type="parTrans" cxnId="{67F3A98C-92CE-42B5-ABF9-741F6D57E948}">
      <dgm:prSet/>
      <dgm:spPr/>
      <dgm:t>
        <a:bodyPr/>
        <a:lstStyle/>
        <a:p>
          <a:endParaRPr lang="en-US"/>
        </a:p>
      </dgm:t>
    </dgm:pt>
    <dgm:pt modelId="{B79751D0-6BEA-44FD-AF55-0C70A84516ED}" type="sibTrans" cxnId="{67F3A98C-92CE-42B5-ABF9-741F6D57E948}">
      <dgm:prSet/>
      <dgm:spPr/>
      <dgm:t>
        <a:bodyPr/>
        <a:lstStyle/>
        <a:p>
          <a:endParaRPr lang="en-US"/>
        </a:p>
      </dgm:t>
    </dgm:pt>
    <dgm:pt modelId="{38F534C0-F504-461A-9433-E0FB113A9241}">
      <dgm:prSet phldrT="[Text]" custT="1"/>
      <dgm:spPr/>
      <dgm:t>
        <a:bodyPr/>
        <a:lstStyle/>
        <a:p>
          <a:r>
            <a:rPr lang="en-US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NBK</a:t>
          </a:r>
        </a:p>
        <a:p>
          <a:r>
            <a:rPr lang="en-US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Specialized </a:t>
          </a:r>
        </a:p>
        <a:p>
          <a:r>
            <a:rPr lang="en-US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Haem./Onc.</a:t>
          </a:r>
        </a:p>
      </dgm:t>
    </dgm:pt>
    <dgm:pt modelId="{C32EC5E9-01BC-4B4A-AAF8-EB3426027D90}" type="parTrans" cxnId="{299F49D0-F491-430C-8DFE-2A69B52C93DB}">
      <dgm:prSet/>
      <dgm:spPr/>
      <dgm:t>
        <a:bodyPr/>
        <a:lstStyle/>
        <a:p>
          <a:endParaRPr lang="en-US"/>
        </a:p>
      </dgm:t>
    </dgm:pt>
    <dgm:pt modelId="{357FD55C-8A23-4300-8C95-E025CF1B987A}" type="sibTrans" cxnId="{299F49D0-F491-430C-8DFE-2A69B52C93DB}">
      <dgm:prSet/>
      <dgm:spPr/>
      <dgm:t>
        <a:bodyPr/>
        <a:lstStyle/>
        <a:p>
          <a:endParaRPr lang="en-US"/>
        </a:p>
      </dgm:t>
    </dgm:pt>
    <dgm:pt modelId="{5B749642-4CA9-4297-A910-13842ADE201D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NBK 1&amp;2(Haem)</a:t>
          </a:r>
        </a:p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NBK 3(ONC)</a:t>
          </a:r>
        </a:p>
      </dgm:t>
    </dgm:pt>
    <dgm:pt modelId="{399E0940-4986-4AA4-B530-8264058AC130}" type="parTrans" cxnId="{D146AE0D-DE89-44B6-82BB-81DAD2D37CA3}">
      <dgm:prSet/>
      <dgm:spPr/>
      <dgm:t>
        <a:bodyPr/>
        <a:lstStyle/>
        <a:p>
          <a:endParaRPr lang="en-US"/>
        </a:p>
      </dgm:t>
    </dgm:pt>
    <dgm:pt modelId="{42A5BF16-6BBF-4C84-9416-81C8D19FD665}" type="sibTrans" cxnId="{D146AE0D-DE89-44B6-82BB-81DAD2D37CA3}">
      <dgm:prSet/>
      <dgm:spPr/>
      <dgm:t>
        <a:bodyPr/>
        <a:lstStyle/>
        <a:p>
          <a:endParaRPr lang="en-US"/>
        </a:p>
      </dgm:t>
    </dgm:pt>
    <dgm:pt modelId="{FD7B8340-FBA6-421B-AE07-4C8113914C8A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General</a:t>
          </a:r>
        </a:p>
        <a:p>
          <a:r>
            <a:rPr lang="en-US" sz="24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Paediatrics</a:t>
          </a:r>
          <a:endParaRPr lang="en-US" sz="24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CDF0A96-E522-4150-9CFE-17E341662422}" type="parTrans" cxnId="{C0164EFC-C25E-4AB4-8116-09DA052A95E8}">
      <dgm:prSet/>
      <dgm:spPr/>
      <dgm:t>
        <a:bodyPr/>
        <a:lstStyle/>
        <a:p>
          <a:endParaRPr lang="en-US"/>
        </a:p>
      </dgm:t>
    </dgm:pt>
    <dgm:pt modelId="{BB9FDA18-FDE2-4FCC-AD8E-3A4D53E52E69}" type="sibTrans" cxnId="{C0164EFC-C25E-4AB4-8116-09DA052A95E8}">
      <dgm:prSet/>
      <dgm:spPr/>
      <dgm:t>
        <a:bodyPr/>
        <a:lstStyle/>
        <a:p>
          <a:endParaRPr lang="en-US"/>
        </a:p>
      </dgm:t>
    </dgm:pt>
    <dgm:pt modelId="{51C3A2DE-5940-4E5F-AE6C-BE612863DD5D}">
      <dgm:prSet phldrT="[Text]" custT="1"/>
      <dgm:spPr/>
      <dgm:t>
        <a:bodyPr/>
        <a:lstStyle/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Five wards</a:t>
          </a:r>
        </a:p>
        <a:p>
          <a:r>
            <a: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PICU</a:t>
          </a:r>
        </a:p>
      </dgm:t>
    </dgm:pt>
    <dgm:pt modelId="{F1A593BC-F3B4-44C0-ADDD-294216BAD132}" type="parTrans" cxnId="{7282FD19-A159-48B0-979C-2A4C58265BB5}">
      <dgm:prSet/>
      <dgm:spPr/>
      <dgm:t>
        <a:bodyPr/>
        <a:lstStyle/>
        <a:p>
          <a:endParaRPr lang="en-US"/>
        </a:p>
      </dgm:t>
    </dgm:pt>
    <dgm:pt modelId="{70D9E004-19C6-444C-9502-812664D5DB72}" type="sibTrans" cxnId="{7282FD19-A159-48B0-979C-2A4C58265BB5}">
      <dgm:prSet/>
      <dgm:spPr/>
      <dgm:t>
        <a:bodyPr/>
        <a:lstStyle/>
        <a:p>
          <a:endParaRPr lang="en-US"/>
        </a:p>
      </dgm:t>
    </dgm:pt>
    <dgm:pt modelId="{791B82E2-11A6-4DDA-8A94-EE3DFD252EB4}" type="pres">
      <dgm:prSet presAssocID="{E6FF644A-2BFC-4FCF-AD3C-571D2176D5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1AF078-B479-407E-97B7-C5216E890E4E}" type="pres">
      <dgm:prSet presAssocID="{0D40A27E-5483-4DBB-969C-9BCFB00851B9}" presName="hierRoot1" presStyleCnt="0"/>
      <dgm:spPr/>
    </dgm:pt>
    <dgm:pt modelId="{880E23F4-417A-4DF6-8A95-CAF7AC461588}" type="pres">
      <dgm:prSet presAssocID="{0D40A27E-5483-4DBB-969C-9BCFB00851B9}" presName="composite" presStyleCnt="0"/>
      <dgm:spPr/>
    </dgm:pt>
    <dgm:pt modelId="{2348839F-A0E5-454C-B4C4-90C273B8BE6D}" type="pres">
      <dgm:prSet presAssocID="{0D40A27E-5483-4DBB-969C-9BCFB00851B9}" presName="background" presStyleLbl="node0" presStyleIdx="0" presStyleCnt="1"/>
      <dgm:spPr/>
    </dgm:pt>
    <dgm:pt modelId="{8217C37E-4213-4F7A-915C-45292682D051}" type="pres">
      <dgm:prSet presAssocID="{0D40A27E-5483-4DBB-969C-9BCFB00851B9}" presName="text" presStyleLbl="fgAcc0" presStyleIdx="0" presStyleCnt="1" custScaleX="318026" custScaleY="83666">
        <dgm:presLayoutVars>
          <dgm:chPref val="3"/>
        </dgm:presLayoutVars>
      </dgm:prSet>
      <dgm:spPr/>
    </dgm:pt>
    <dgm:pt modelId="{2503430E-3808-4E21-A809-0D713E6D11B2}" type="pres">
      <dgm:prSet presAssocID="{0D40A27E-5483-4DBB-969C-9BCFB00851B9}" presName="hierChild2" presStyleCnt="0"/>
      <dgm:spPr/>
    </dgm:pt>
    <dgm:pt modelId="{39B0B46D-40CC-4900-8F7A-1FD3302B948C}" type="pres">
      <dgm:prSet presAssocID="{C32EC5E9-01BC-4B4A-AAF8-EB3426027D90}" presName="Name10" presStyleLbl="parChTrans1D2" presStyleIdx="0" presStyleCnt="2"/>
      <dgm:spPr/>
    </dgm:pt>
    <dgm:pt modelId="{619439C0-E6E0-4999-AA50-F85EB852501B}" type="pres">
      <dgm:prSet presAssocID="{38F534C0-F504-461A-9433-E0FB113A9241}" presName="hierRoot2" presStyleCnt="0"/>
      <dgm:spPr/>
    </dgm:pt>
    <dgm:pt modelId="{2E1DC708-569D-43AA-922D-208FADAB26A4}" type="pres">
      <dgm:prSet presAssocID="{38F534C0-F504-461A-9433-E0FB113A9241}" presName="composite2" presStyleCnt="0"/>
      <dgm:spPr/>
    </dgm:pt>
    <dgm:pt modelId="{C807FEB7-B292-4559-A580-814BE6C33A1D}" type="pres">
      <dgm:prSet presAssocID="{38F534C0-F504-461A-9433-E0FB113A9241}" presName="background2" presStyleLbl="node2" presStyleIdx="0" presStyleCnt="2"/>
      <dgm:spPr/>
    </dgm:pt>
    <dgm:pt modelId="{73012AE1-D827-4C3D-97B8-6A79DE8B9080}" type="pres">
      <dgm:prSet presAssocID="{38F534C0-F504-461A-9433-E0FB113A9241}" presName="text2" presStyleLbl="fgAcc2" presStyleIdx="0" presStyleCnt="2" custScaleX="164154" custScaleY="123515" custLinFactNeighborX="-8621" custLinFactNeighborY="-8088">
        <dgm:presLayoutVars>
          <dgm:chPref val="3"/>
        </dgm:presLayoutVars>
      </dgm:prSet>
      <dgm:spPr/>
    </dgm:pt>
    <dgm:pt modelId="{C662069B-DC86-4D72-ACCA-1DB42989F883}" type="pres">
      <dgm:prSet presAssocID="{38F534C0-F504-461A-9433-E0FB113A9241}" presName="hierChild3" presStyleCnt="0"/>
      <dgm:spPr/>
    </dgm:pt>
    <dgm:pt modelId="{D832F80E-7C74-4487-AC12-4C434AC7D5B8}" type="pres">
      <dgm:prSet presAssocID="{399E0940-4986-4AA4-B530-8264058AC130}" presName="Name17" presStyleLbl="parChTrans1D3" presStyleIdx="0" presStyleCnt="2"/>
      <dgm:spPr/>
    </dgm:pt>
    <dgm:pt modelId="{90CBD76A-B00C-4662-BCE1-BE71FAEB0A4D}" type="pres">
      <dgm:prSet presAssocID="{5B749642-4CA9-4297-A910-13842ADE201D}" presName="hierRoot3" presStyleCnt="0"/>
      <dgm:spPr/>
    </dgm:pt>
    <dgm:pt modelId="{1D4009B1-F2CC-41FE-8243-76C11399650D}" type="pres">
      <dgm:prSet presAssocID="{5B749642-4CA9-4297-A910-13842ADE201D}" presName="composite3" presStyleCnt="0"/>
      <dgm:spPr/>
    </dgm:pt>
    <dgm:pt modelId="{F5FC22DB-36C4-456E-938E-82ABD9F997EB}" type="pres">
      <dgm:prSet presAssocID="{5B749642-4CA9-4297-A910-13842ADE201D}" presName="background3" presStyleLbl="node3" presStyleIdx="0" presStyleCnt="2"/>
      <dgm:spPr/>
    </dgm:pt>
    <dgm:pt modelId="{4E6B0936-2F50-49EA-B030-4F75723ABE01}" type="pres">
      <dgm:prSet presAssocID="{5B749642-4CA9-4297-A910-13842ADE201D}" presName="text3" presStyleLbl="fgAcc3" presStyleIdx="0" presStyleCnt="2" custScaleX="161412" custScaleY="115333" custLinFactNeighborX="402" custLinFactNeighborY="-14760">
        <dgm:presLayoutVars>
          <dgm:chPref val="3"/>
        </dgm:presLayoutVars>
      </dgm:prSet>
      <dgm:spPr/>
    </dgm:pt>
    <dgm:pt modelId="{F4390DF4-F2F3-4239-B2B2-3759FB8E4659}" type="pres">
      <dgm:prSet presAssocID="{5B749642-4CA9-4297-A910-13842ADE201D}" presName="hierChild4" presStyleCnt="0"/>
      <dgm:spPr/>
    </dgm:pt>
    <dgm:pt modelId="{6C4B3E36-F70F-4A63-BCB8-CED9E0102E51}" type="pres">
      <dgm:prSet presAssocID="{4CDF0A96-E522-4150-9CFE-17E341662422}" presName="Name10" presStyleLbl="parChTrans1D2" presStyleIdx="1" presStyleCnt="2"/>
      <dgm:spPr/>
    </dgm:pt>
    <dgm:pt modelId="{697582DB-2E87-4C5B-933B-E6BC2505606C}" type="pres">
      <dgm:prSet presAssocID="{FD7B8340-FBA6-421B-AE07-4C8113914C8A}" presName="hierRoot2" presStyleCnt="0"/>
      <dgm:spPr/>
    </dgm:pt>
    <dgm:pt modelId="{09CCBB23-B368-4D0F-A6DA-5C67FC6D72C9}" type="pres">
      <dgm:prSet presAssocID="{FD7B8340-FBA6-421B-AE07-4C8113914C8A}" presName="composite2" presStyleCnt="0"/>
      <dgm:spPr/>
    </dgm:pt>
    <dgm:pt modelId="{172EDA5C-AB04-436C-AC06-9038933FAF8D}" type="pres">
      <dgm:prSet presAssocID="{FD7B8340-FBA6-421B-AE07-4C8113914C8A}" presName="background2" presStyleLbl="node2" presStyleIdx="1" presStyleCnt="2"/>
      <dgm:spPr/>
    </dgm:pt>
    <dgm:pt modelId="{942D9A30-1E7C-4C18-A4A5-39ED4F21ADDE}" type="pres">
      <dgm:prSet presAssocID="{FD7B8340-FBA6-421B-AE07-4C8113914C8A}" presName="text2" presStyleLbl="fgAcc2" presStyleIdx="1" presStyleCnt="2" custScaleX="150589" custScaleY="124855" custLinFactNeighborX="-6163" custLinFactNeighborY="-8088">
        <dgm:presLayoutVars>
          <dgm:chPref val="3"/>
        </dgm:presLayoutVars>
      </dgm:prSet>
      <dgm:spPr/>
    </dgm:pt>
    <dgm:pt modelId="{9E7A38E0-06F4-4063-A124-15A4379A4D50}" type="pres">
      <dgm:prSet presAssocID="{FD7B8340-FBA6-421B-AE07-4C8113914C8A}" presName="hierChild3" presStyleCnt="0"/>
      <dgm:spPr/>
    </dgm:pt>
    <dgm:pt modelId="{73CFD6E0-2769-490F-AB33-38DC7E06C1F3}" type="pres">
      <dgm:prSet presAssocID="{F1A593BC-F3B4-44C0-ADDD-294216BAD132}" presName="Name17" presStyleLbl="parChTrans1D3" presStyleIdx="1" presStyleCnt="2"/>
      <dgm:spPr/>
    </dgm:pt>
    <dgm:pt modelId="{20F53655-83FD-4D63-B30D-AA6AACAA3BCC}" type="pres">
      <dgm:prSet presAssocID="{51C3A2DE-5940-4E5F-AE6C-BE612863DD5D}" presName="hierRoot3" presStyleCnt="0"/>
      <dgm:spPr/>
    </dgm:pt>
    <dgm:pt modelId="{E22A4CD5-AC0B-4C53-B38B-176037D890AC}" type="pres">
      <dgm:prSet presAssocID="{51C3A2DE-5940-4E5F-AE6C-BE612863DD5D}" presName="composite3" presStyleCnt="0"/>
      <dgm:spPr/>
    </dgm:pt>
    <dgm:pt modelId="{99835E4D-30C7-4DE2-A2BD-4A37E2744D4B}" type="pres">
      <dgm:prSet presAssocID="{51C3A2DE-5940-4E5F-AE6C-BE612863DD5D}" presName="background3" presStyleLbl="node3" presStyleIdx="1" presStyleCnt="2"/>
      <dgm:spPr/>
    </dgm:pt>
    <dgm:pt modelId="{5E1E503B-AAE6-4354-8B90-6D3C7F91E029}" type="pres">
      <dgm:prSet presAssocID="{51C3A2DE-5940-4E5F-AE6C-BE612863DD5D}" presName="text3" presStyleLbl="fgAcc3" presStyleIdx="1" presStyleCnt="2" custScaleX="117844" custScaleY="106135">
        <dgm:presLayoutVars>
          <dgm:chPref val="3"/>
        </dgm:presLayoutVars>
      </dgm:prSet>
      <dgm:spPr/>
    </dgm:pt>
    <dgm:pt modelId="{1DF0D802-CA2F-499C-A306-9F2CDF09A74D}" type="pres">
      <dgm:prSet presAssocID="{51C3A2DE-5940-4E5F-AE6C-BE612863DD5D}" presName="hierChild4" presStyleCnt="0"/>
      <dgm:spPr/>
    </dgm:pt>
  </dgm:ptLst>
  <dgm:cxnLst>
    <dgm:cxn modelId="{7282FD19-A159-48B0-979C-2A4C58265BB5}" srcId="{FD7B8340-FBA6-421B-AE07-4C8113914C8A}" destId="{51C3A2DE-5940-4E5F-AE6C-BE612863DD5D}" srcOrd="0" destOrd="0" parTransId="{F1A593BC-F3B4-44C0-ADDD-294216BAD132}" sibTransId="{70D9E004-19C6-444C-9502-812664D5DB72}"/>
    <dgm:cxn modelId="{EE4790C0-DCC4-4453-B1B7-0659D14CD0D0}" type="presOf" srcId="{399E0940-4986-4AA4-B530-8264058AC130}" destId="{D832F80E-7C74-4487-AC12-4C434AC7D5B8}" srcOrd="0" destOrd="0" presId="urn:microsoft.com/office/officeart/2005/8/layout/hierarchy1"/>
    <dgm:cxn modelId="{38D6C9F1-0569-474A-8757-5E44BA195AAC}" type="presOf" srcId="{51C3A2DE-5940-4E5F-AE6C-BE612863DD5D}" destId="{5E1E503B-AAE6-4354-8B90-6D3C7F91E029}" srcOrd="0" destOrd="0" presId="urn:microsoft.com/office/officeart/2005/8/layout/hierarchy1"/>
    <dgm:cxn modelId="{C0164EFC-C25E-4AB4-8116-09DA052A95E8}" srcId="{0D40A27E-5483-4DBB-969C-9BCFB00851B9}" destId="{FD7B8340-FBA6-421B-AE07-4C8113914C8A}" srcOrd="1" destOrd="0" parTransId="{4CDF0A96-E522-4150-9CFE-17E341662422}" sibTransId="{BB9FDA18-FDE2-4FCC-AD8E-3A4D53E52E69}"/>
    <dgm:cxn modelId="{58A0DCEF-A9C6-4AA8-BAFA-2F5C40399A53}" type="presOf" srcId="{FD7B8340-FBA6-421B-AE07-4C8113914C8A}" destId="{942D9A30-1E7C-4C18-A4A5-39ED4F21ADDE}" srcOrd="0" destOrd="0" presId="urn:microsoft.com/office/officeart/2005/8/layout/hierarchy1"/>
    <dgm:cxn modelId="{299F49D0-F491-430C-8DFE-2A69B52C93DB}" srcId="{0D40A27E-5483-4DBB-969C-9BCFB00851B9}" destId="{38F534C0-F504-461A-9433-E0FB113A9241}" srcOrd="0" destOrd="0" parTransId="{C32EC5E9-01BC-4B4A-AAF8-EB3426027D90}" sibTransId="{357FD55C-8A23-4300-8C95-E025CF1B987A}"/>
    <dgm:cxn modelId="{AFF562BD-4C4C-4AB2-95B1-D4F5EC7AA9B3}" type="presOf" srcId="{4CDF0A96-E522-4150-9CFE-17E341662422}" destId="{6C4B3E36-F70F-4A63-BCB8-CED9E0102E51}" srcOrd="0" destOrd="0" presId="urn:microsoft.com/office/officeart/2005/8/layout/hierarchy1"/>
    <dgm:cxn modelId="{14F86A68-AF0A-4BA4-9650-16C90A46AC4C}" type="presOf" srcId="{C32EC5E9-01BC-4B4A-AAF8-EB3426027D90}" destId="{39B0B46D-40CC-4900-8F7A-1FD3302B948C}" srcOrd="0" destOrd="0" presId="urn:microsoft.com/office/officeart/2005/8/layout/hierarchy1"/>
    <dgm:cxn modelId="{41148049-0024-4451-8890-421BAFE969A5}" type="presOf" srcId="{F1A593BC-F3B4-44C0-ADDD-294216BAD132}" destId="{73CFD6E0-2769-490F-AB33-38DC7E06C1F3}" srcOrd="0" destOrd="0" presId="urn:microsoft.com/office/officeart/2005/8/layout/hierarchy1"/>
    <dgm:cxn modelId="{67F3A98C-92CE-42B5-ABF9-741F6D57E948}" srcId="{E6FF644A-2BFC-4FCF-AD3C-571D2176D582}" destId="{0D40A27E-5483-4DBB-969C-9BCFB00851B9}" srcOrd="0" destOrd="0" parTransId="{B9AE87F9-9B08-4711-AB74-02EB64D33A27}" sibTransId="{B79751D0-6BEA-44FD-AF55-0C70A84516ED}"/>
    <dgm:cxn modelId="{2475E8D3-B437-46D8-9EA2-754DFDFB78F8}" type="presOf" srcId="{0D40A27E-5483-4DBB-969C-9BCFB00851B9}" destId="{8217C37E-4213-4F7A-915C-45292682D051}" srcOrd="0" destOrd="0" presId="urn:microsoft.com/office/officeart/2005/8/layout/hierarchy1"/>
    <dgm:cxn modelId="{903BB871-A28E-44E3-B077-AB4F600E3302}" type="presOf" srcId="{E6FF644A-2BFC-4FCF-AD3C-571D2176D582}" destId="{791B82E2-11A6-4DDA-8A94-EE3DFD252EB4}" srcOrd="0" destOrd="0" presId="urn:microsoft.com/office/officeart/2005/8/layout/hierarchy1"/>
    <dgm:cxn modelId="{CAAC0975-23A5-4B90-84E3-DA7A191DBAD3}" type="presOf" srcId="{5B749642-4CA9-4297-A910-13842ADE201D}" destId="{4E6B0936-2F50-49EA-B030-4F75723ABE01}" srcOrd="0" destOrd="0" presId="urn:microsoft.com/office/officeart/2005/8/layout/hierarchy1"/>
    <dgm:cxn modelId="{D146AE0D-DE89-44B6-82BB-81DAD2D37CA3}" srcId="{38F534C0-F504-461A-9433-E0FB113A9241}" destId="{5B749642-4CA9-4297-A910-13842ADE201D}" srcOrd="0" destOrd="0" parTransId="{399E0940-4986-4AA4-B530-8264058AC130}" sibTransId="{42A5BF16-6BBF-4C84-9416-81C8D19FD665}"/>
    <dgm:cxn modelId="{2FE211BD-83D2-466A-A81D-C726ECE7D21B}" type="presOf" srcId="{38F534C0-F504-461A-9433-E0FB113A9241}" destId="{73012AE1-D827-4C3D-97B8-6A79DE8B9080}" srcOrd="0" destOrd="0" presId="urn:microsoft.com/office/officeart/2005/8/layout/hierarchy1"/>
    <dgm:cxn modelId="{DBE4FE8C-71C0-4158-83FC-24BBA8345B76}" type="presParOf" srcId="{791B82E2-11A6-4DDA-8A94-EE3DFD252EB4}" destId="{8F1AF078-B479-407E-97B7-C5216E890E4E}" srcOrd="0" destOrd="0" presId="urn:microsoft.com/office/officeart/2005/8/layout/hierarchy1"/>
    <dgm:cxn modelId="{836CE9B3-F1CE-41F8-8972-7A4F7E19097B}" type="presParOf" srcId="{8F1AF078-B479-407E-97B7-C5216E890E4E}" destId="{880E23F4-417A-4DF6-8A95-CAF7AC461588}" srcOrd="0" destOrd="0" presId="urn:microsoft.com/office/officeart/2005/8/layout/hierarchy1"/>
    <dgm:cxn modelId="{C62B5749-CA48-448B-80DB-EF5D55CD950A}" type="presParOf" srcId="{880E23F4-417A-4DF6-8A95-CAF7AC461588}" destId="{2348839F-A0E5-454C-B4C4-90C273B8BE6D}" srcOrd="0" destOrd="0" presId="urn:microsoft.com/office/officeart/2005/8/layout/hierarchy1"/>
    <dgm:cxn modelId="{F2EA7F50-3F3D-426A-9B48-96F472D24C6F}" type="presParOf" srcId="{880E23F4-417A-4DF6-8A95-CAF7AC461588}" destId="{8217C37E-4213-4F7A-915C-45292682D051}" srcOrd="1" destOrd="0" presId="urn:microsoft.com/office/officeart/2005/8/layout/hierarchy1"/>
    <dgm:cxn modelId="{5C6B1E53-E7AC-49D7-ADFF-22E616BA54CA}" type="presParOf" srcId="{8F1AF078-B479-407E-97B7-C5216E890E4E}" destId="{2503430E-3808-4E21-A809-0D713E6D11B2}" srcOrd="1" destOrd="0" presId="urn:microsoft.com/office/officeart/2005/8/layout/hierarchy1"/>
    <dgm:cxn modelId="{489CFC3C-90D8-483D-A483-541526820354}" type="presParOf" srcId="{2503430E-3808-4E21-A809-0D713E6D11B2}" destId="{39B0B46D-40CC-4900-8F7A-1FD3302B948C}" srcOrd="0" destOrd="0" presId="urn:microsoft.com/office/officeart/2005/8/layout/hierarchy1"/>
    <dgm:cxn modelId="{B85C6DC3-C865-4A0B-9CB0-DDB334F123B7}" type="presParOf" srcId="{2503430E-3808-4E21-A809-0D713E6D11B2}" destId="{619439C0-E6E0-4999-AA50-F85EB852501B}" srcOrd="1" destOrd="0" presId="urn:microsoft.com/office/officeart/2005/8/layout/hierarchy1"/>
    <dgm:cxn modelId="{7E3A527B-C1A8-4AEB-BFF0-7D634682F24B}" type="presParOf" srcId="{619439C0-E6E0-4999-AA50-F85EB852501B}" destId="{2E1DC708-569D-43AA-922D-208FADAB26A4}" srcOrd="0" destOrd="0" presId="urn:microsoft.com/office/officeart/2005/8/layout/hierarchy1"/>
    <dgm:cxn modelId="{ECB7E4DA-3398-4D71-8813-FA6C9D6B0E4C}" type="presParOf" srcId="{2E1DC708-569D-43AA-922D-208FADAB26A4}" destId="{C807FEB7-B292-4559-A580-814BE6C33A1D}" srcOrd="0" destOrd="0" presId="urn:microsoft.com/office/officeart/2005/8/layout/hierarchy1"/>
    <dgm:cxn modelId="{E7E50ECB-F65A-4BAF-9854-7CD47F87F245}" type="presParOf" srcId="{2E1DC708-569D-43AA-922D-208FADAB26A4}" destId="{73012AE1-D827-4C3D-97B8-6A79DE8B9080}" srcOrd="1" destOrd="0" presId="urn:microsoft.com/office/officeart/2005/8/layout/hierarchy1"/>
    <dgm:cxn modelId="{3088CECB-8610-4FB8-AF19-72A01372C076}" type="presParOf" srcId="{619439C0-E6E0-4999-AA50-F85EB852501B}" destId="{C662069B-DC86-4D72-ACCA-1DB42989F883}" srcOrd="1" destOrd="0" presId="urn:microsoft.com/office/officeart/2005/8/layout/hierarchy1"/>
    <dgm:cxn modelId="{5B1EAD8F-7C46-4C96-9D3F-5363DA40025D}" type="presParOf" srcId="{C662069B-DC86-4D72-ACCA-1DB42989F883}" destId="{D832F80E-7C74-4487-AC12-4C434AC7D5B8}" srcOrd="0" destOrd="0" presId="urn:microsoft.com/office/officeart/2005/8/layout/hierarchy1"/>
    <dgm:cxn modelId="{636F1E5D-BF9B-4F79-BF44-C9106F82F575}" type="presParOf" srcId="{C662069B-DC86-4D72-ACCA-1DB42989F883}" destId="{90CBD76A-B00C-4662-BCE1-BE71FAEB0A4D}" srcOrd="1" destOrd="0" presId="urn:microsoft.com/office/officeart/2005/8/layout/hierarchy1"/>
    <dgm:cxn modelId="{34D1DA37-2860-40CE-BC55-622B313DC864}" type="presParOf" srcId="{90CBD76A-B00C-4662-BCE1-BE71FAEB0A4D}" destId="{1D4009B1-F2CC-41FE-8243-76C11399650D}" srcOrd="0" destOrd="0" presId="urn:microsoft.com/office/officeart/2005/8/layout/hierarchy1"/>
    <dgm:cxn modelId="{DAD2327A-3C87-4C61-9CFE-FA1A27FEC81F}" type="presParOf" srcId="{1D4009B1-F2CC-41FE-8243-76C11399650D}" destId="{F5FC22DB-36C4-456E-938E-82ABD9F997EB}" srcOrd="0" destOrd="0" presId="urn:microsoft.com/office/officeart/2005/8/layout/hierarchy1"/>
    <dgm:cxn modelId="{58E3FA41-C537-415A-95B6-0668CF6CDCE8}" type="presParOf" srcId="{1D4009B1-F2CC-41FE-8243-76C11399650D}" destId="{4E6B0936-2F50-49EA-B030-4F75723ABE01}" srcOrd="1" destOrd="0" presId="urn:microsoft.com/office/officeart/2005/8/layout/hierarchy1"/>
    <dgm:cxn modelId="{6D5D753D-0132-4ADF-B6E8-D0BBE2D3EDC5}" type="presParOf" srcId="{90CBD76A-B00C-4662-BCE1-BE71FAEB0A4D}" destId="{F4390DF4-F2F3-4239-B2B2-3759FB8E4659}" srcOrd="1" destOrd="0" presId="urn:microsoft.com/office/officeart/2005/8/layout/hierarchy1"/>
    <dgm:cxn modelId="{6A38BCB0-D700-44B5-B0D1-4B9F04EC4F6A}" type="presParOf" srcId="{2503430E-3808-4E21-A809-0D713E6D11B2}" destId="{6C4B3E36-F70F-4A63-BCB8-CED9E0102E51}" srcOrd="2" destOrd="0" presId="urn:microsoft.com/office/officeart/2005/8/layout/hierarchy1"/>
    <dgm:cxn modelId="{946D6E77-AAF7-47E9-82A2-381E33C90AC9}" type="presParOf" srcId="{2503430E-3808-4E21-A809-0D713E6D11B2}" destId="{697582DB-2E87-4C5B-933B-E6BC2505606C}" srcOrd="3" destOrd="0" presId="urn:microsoft.com/office/officeart/2005/8/layout/hierarchy1"/>
    <dgm:cxn modelId="{4DAD7B45-228F-4473-81B6-DBA9C0A439AB}" type="presParOf" srcId="{697582DB-2E87-4C5B-933B-E6BC2505606C}" destId="{09CCBB23-B368-4D0F-A6DA-5C67FC6D72C9}" srcOrd="0" destOrd="0" presId="urn:microsoft.com/office/officeart/2005/8/layout/hierarchy1"/>
    <dgm:cxn modelId="{78E680C5-7D94-478D-94CE-0353B0B4C96D}" type="presParOf" srcId="{09CCBB23-B368-4D0F-A6DA-5C67FC6D72C9}" destId="{172EDA5C-AB04-436C-AC06-9038933FAF8D}" srcOrd="0" destOrd="0" presId="urn:microsoft.com/office/officeart/2005/8/layout/hierarchy1"/>
    <dgm:cxn modelId="{E973D812-CECD-46DC-878F-997A6C9AC6E4}" type="presParOf" srcId="{09CCBB23-B368-4D0F-A6DA-5C67FC6D72C9}" destId="{942D9A30-1E7C-4C18-A4A5-39ED4F21ADDE}" srcOrd="1" destOrd="0" presId="urn:microsoft.com/office/officeart/2005/8/layout/hierarchy1"/>
    <dgm:cxn modelId="{36C1C7AB-D660-4AEE-AFF3-F93EE0B87E07}" type="presParOf" srcId="{697582DB-2E87-4C5B-933B-E6BC2505606C}" destId="{9E7A38E0-06F4-4063-A124-15A4379A4D50}" srcOrd="1" destOrd="0" presId="urn:microsoft.com/office/officeart/2005/8/layout/hierarchy1"/>
    <dgm:cxn modelId="{1BD7DE3D-5640-4F42-A70A-A8CC58230F12}" type="presParOf" srcId="{9E7A38E0-06F4-4063-A124-15A4379A4D50}" destId="{73CFD6E0-2769-490F-AB33-38DC7E06C1F3}" srcOrd="0" destOrd="0" presId="urn:microsoft.com/office/officeart/2005/8/layout/hierarchy1"/>
    <dgm:cxn modelId="{6929BBBE-232B-49C7-BC78-EBD61524E825}" type="presParOf" srcId="{9E7A38E0-06F4-4063-A124-15A4379A4D50}" destId="{20F53655-83FD-4D63-B30D-AA6AACAA3BCC}" srcOrd="1" destOrd="0" presId="urn:microsoft.com/office/officeart/2005/8/layout/hierarchy1"/>
    <dgm:cxn modelId="{7BDD1CD2-C04E-444A-85C5-C40F6204B990}" type="presParOf" srcId="{20F53655-83FD-4D63-B30D-AA6AACAA3BCC}" destId="{E22A4CD5-AC0B-4C53-B38B-176037D890AC}" srcOrd="0" destOrd="0" presId="urn:microsoft.com/office/officeart/2005/8/layout/hierarchy1"/>
    <dgm:cxn modelId="{5C0E2550-C574-4EAF-85B5-0581D2B039B7}" type="presParOf" srcId="{E22A4CD5-AC0B-4C53-B38B-176037D890AC}" destId="{99835E4D-30C7-4DE2-A2BD-4A37E2744D4B}" srcOrd="0" destOrd="0" presId="urn:microsoft.com/office/officeart/2005/8/layout/hierarchy1"/>
    <dgm:cxn modelId="{C9B63DB8-7FA2-4951-AE41-43D8263DBE8E}" type="presParOf" srcId="{E22A4CD5-AC0B-4C53-B38B-176037D890AC}" destId="{5E1E503B-AAE6-4354-8B90-6D3C7F91E029}" srcOrd="1" destOrd="0" presId="urn:microsoft.com/office/officeart/2005/8/layout/hierarchy1"/>
    <dgm:cxn modelId="{F2A7DFB6-7A3B-497F-B8ED-AC0970A57D3C}" type="presParOf" srcId="{20F53655-83FD-4D63-B30D-AA6AACAA3BCC}" destId="{1DF0D802-CA2F-499C-A306-9F2CDF09A7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FD6E0-2769-490F-AB33-38DC7E06C1F3}">
      <dsp:nvSpPr>
        <dsp:cNvPr id="0" name=""/>
        <dsp:cNvSpPr/>
      </dsp:nvSpPr>
      <dsp:spPr>
        <a:xfrm>
          <a:off x="5210662" y="2984260"/>
          <a:ext cx="117485" cy="6523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725"/>
              </a:lnTo>
              <a:lnTo>
                <a:pt x="117485" y="475725"/>
              </a:lnTo>
              <a:lnTo>
                <a:pt x="117485" y="652324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B3E36-F70F-4A63-BCB8-CED9E0102E51}">
      <dsp:nvSpPr>
        <dsp:cNvPr id="0" name=""/>
        <dsp:cNvSpPr/>
      </dsp:nvSpPr>
      <dsp:spPr>
        <a:xfrm>
          <a:off x="3551693" y="1016370"/>
          <a:ext cx="1658968" cy="456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914"/>
              </a:lnTo>
              <a:lnTo>
                <a:pt x="1658968" y="279914"/>
              </a:lnTo>
              <a:lnTo>
                <a:pt x="1658968" y="456512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2F80E-7C74-4487-AC12-4C434AC7D5B8}">
      <dsp:nvSpPr>
        <dsp:cNvPr id="0" name=""/>
        <dsp:cNvSpPr/>
      </dsp:nvSpPr>
      <dsp:spPr>
        <a:xfrm>
          <a:off x="1740192" y="2968040"/>
          <a:ext cx="172006" cy="473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054"/>
              </a:lnTo>
              <a:lnTo>
                <a:pt x="172006" y="297054"/>
              </a:lnTo>
              <a:lnTo>
                <a:pt x="172006" y="473653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0B46D-40CC-4900-8F7A-1FD3302B948C}">
      <dsp:nvSpPr>
        <dsp:cNvPr id="0" name=""/>
        <dsp:cNvSpPr/>
      </dsp:nvSpPr>
      <dsp:spPr>
        <a:xfrm>
          <a:off x="1740192" y="1016370"/>
          <a:ext cx="1811501" cy="456512"/>
        </a:xfrm>
        <a:custGeom>
          <a:avLst/>
          <a:gdLst/>
          <a:ahLst/>
          <a:cxnLst/>
          <a:rect l="0" t="0" r="0" b="0"/>
          <a:pathLst>
            <a:path>
              <a:moveTo>
                <a:pt x="1811501" y="0"/>
              </a:moveTo>
              <a:lnTo>
                <a:pt x="1811501" y="279914"/>
              </a:lnTo>
              <a:lnTo>
                <a:pt x="0" y="279914"/>
              </a:lnTo>
              <a:lnTo>
                <a:pt x="0" y="456512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48839F-A0E5-454C-B4C4-90C273B8BE6D}">
      <dsp:nvSpPr>
        <dsp:cNvPr id="0" name=""/>
        <dsp:cNvSpPr/>
      </dsp:nvSpPr>
      <dsp:spPr>
        <a:xfrm>
          <a:off x="520413" y="3587"/>
          <a:ext cx="6062560" cy="10127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7C37E-4213-4F7A-915C-45292682D051}">
      <dsp:nvSpPr>
        <dsp:cNvPr id="0" name=""/>
        <dsp:cNvSpPr/>
      </dsp:nvSpPr>
      <dsp:spPr>
        <a:xfrm>
          <a:off x="732225" y="204809"/>
          <a:ext cx="6062560" cy="1012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Al-Sabah </a:t>
          </a:r>
          <a:r>
            <a:rPr lang="en-US" sz="36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Paediatric</a:t>
          </a:r>
          <a:endParaRPr lang="en-US" sz="3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Pharmacy</a:t>
          </a:r>
        </a:p>
      </dsp:txBody>
      <dsp:txXfrm>
        <a:off x="761888" y="234472"/>
        <a:ext cx="6003234" cy="953456"/>
      </dsp:txXfrm>
    </dsp:sp>
    <dsp:sp modelId="{C807FEB7-B292-4559-A580-814BE6C33A1D}">
      <dsp:nvSpPr>
        <dsp:cNvPr id="0" name=""/>
        <dsp:cNvSpPr/>
      </dsp:nvSpPr>
      <dsp:spPr>
        <a:xfrm>
          <a:off x="175550" y="1472882"/>
          <a:ext cx="3129283" cy="1495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012AE1-D827-4C3D-97B8-6A79DE8B9080}">
      <dsp:nvSpPr>
        <dsp:cNvPr id="0" name=""/>
        <dsp:cNvSpPr/>
      </dsp:nvSpPr>
      <dsp:spPr>
        <a:xfrm>
          <a:off x="387362" y="1674104"/>
          <a:ext cx="3129283" cy="1495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NBK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Specialized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Haem./Onc.</a:t>
          </a:r>
        </a:p>
      </dsp:txBody>
      <dsp:txXfrm>
        <a:off x="431154" y="1717896"/>
        <a:ext cx="3041699" cy="1407573"/>
      </dsp:txXfrm>
    </dsp:sp>
    <dsp:sp modelId="{F5FC22DB-36C4-456E-938E-82ABD9F997EB}">
      <dsp:nvSpPr>
        <dsp:cNvPr id="0" name=""/>
        <dsp:cNvSpPr/>
      </dsp:nvSpPr>
      <dsp:spPr>
        <a:xfrm>
          <a:off x="373692" y="3441693"/>
          <a:ext cx="3077012" cy="1396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B0936-2F50-49EA-B030-4F75723ABE01}">
      <dsp:nvSpPr>
        <dsp:cNvPr id="0" name=""/>
        <dsp:cNvSpPr/>
      </dsp:nvSpPr>
      <dsp:spPr>
        <a:xfrm>
          <a:off x="585504" y="3642914"/>
          <a:ext cx="3077012" cy="13961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NBK 1&amp;2(Haem)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NBK 3(ONC)</a:t>
          </a:r>
        </a:p>
      </dsp:txBody>
      <dsp:txXfrm>
        <a:off x="626395" y="3683805"/>
        <a:ext cx="2995230" cy="1314331"/>
      </dsp:txXfrm>
    </dsp:sp>
    <dsp:sp modelId="{172EDA5C-AB04-436C-AC06-9038933FAF8D}">
      <dsp:nvSpPr>
        <dsp:cNvPr id="0" name=""/>
        <dsp:cNvSpPr/>
      </dsp:nvSpPr>
      <dsp:spPr>
        <a:xfrm>
          <a:off x="3775315" y="1472882"/>
          <a:ext cx="2870692" cy="15113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D9A30-1E7C-4C18-A4A5-39ED4F21ADDE}">
      <dsp:nvSpPr>
        <dsp:cNvPr id="0" name=""/>
        <dsp:cNvSpPr/>
      </dsp:nvSpPr>
      <dsp:spPr>
        <a:xfrm>
          <a:off x="3987127" y="1674104"/>
          <a:ext cx="2870692" cy="1511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General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Paediatrics</a:t>
          </a: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031394" y="1718371"/>
        <a:ext cx="2782158" cy="1422844"/>
      </dsp:txXfrm>
    </dsp:sp>
    <dsp:sp modelId="{99835E4D-30C7-4DE2-A2BD-4A37E2744D4B}">
      <dsp:nvSpPr>
        <dsp:cNvPr id="0" name=""/>
        <dsp:cNvSpPr/>
      </dsp:nvSpPr>
      <dsp:spPr>
        <a:xfrm>
          <a:off x="4204912" y="3636584"/>
          <a:ext cx="2246471" cy="1284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E503B-AAE6-4354-8B90-6D3C7F91E029}">
      <dsp:nvSpPr>
        <dsp:cNvPr id="0" name=""/>
        <dsp:cNvSpPr/>
      </dsp:nvSpPr>
      <dsp:spPr>
        <a:xfrm>
          <a:off x="4416724" y="3837806"/>
          <a:ext cx="2246471" cy="1284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Five wards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PICU</a:t>
          </a:r>
        </a:p>
      </dsp:txBody>
      <dsp:txXfrm>
        <a:off x="4454354" y="3875436"/>
        <a:ext cx="2171211" cy="1209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838" y="923827"/>
            <a:ext cx="4482539" cy="22247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Glance of</a:t>
            </a:r>
            <a:b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Clinical Experience in NBK Children Hospital </a:t>
            </a:r>
            <a:endParaRPr lang="ar-KW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837" y="3987538"/>
            <a:ext cx="5858853" cy="1602557"/>
          </a:xfrm>
        </p:spPr>
        <p:txBody>
          <a:bodyPr>
            <a:norm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Asma Al-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Turkait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MSc Clinical Pharmacy (UCL-2014)</a:t>
            </a:r>
            <a:endParaRPr lang="ar-KW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B.Pharm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(KU-2009)</a:t>
            </a:r>
            <a:endParaRPr lang="ar-KW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ar-KW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010" t="8755" r="437" b="-582"/>
          <a:stretch/>
        </p:blipFill>
        <p:spPr>
          <a:xfrm>
            <a:off x="4732256" y="763571"/>
            <a:ext cx="4402318" cy="23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 View</a:t>
            </a:r>
            <a:endParaRPr lang="ar-KW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658556"/>
              </p:ext>
            </p:extLst>
          </p:nvPr>
        </p:nvGraphicFramePr>
        <p:xfrm>
          <a:off x="3868738" y="763588"/>
          <a:ext cx="7315200" cy="522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6901" t="38191" r="10076" b="2623"/>
          <a:stretch/>
        </p:blipFill>
        <p:spPr>
          <a:xfrm>
            <a:off x="0" y="763588"/>
            <a:ext cx="3450209" cy="24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96" y="980388"/>
            <a:ext cx="3186260" cy="5004360"/>
          </a:xfrm>
        </p:spPr>
        <p:txBody>
          <a:bodyPr>
            <a:normAutofit/>
          </a:bodyPr>
          <a:lstStyle/>
          <a:p>
            <a:pPr algn="ctr"/>
            <a:br>
              <a:rPr lang="ar-KW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  <a:t>Clinical 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  <a:t>Services 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ar-KW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Paediatric (general) with 1 unit+ pharmacy services(Time Challenge!)</a:t>
            </a:r>
          </a:p>
          <a:p>
            <a:pPr algn="l" rtl="0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Full time clinical pharmacist at NBK children cancer Department (since October 2015)</a:t>
            </a:r>
          </a:p>
          <a:p>
            <a:pPr algn="l" rtl="0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Clinical services(NBK1 and 2)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Morning MDT meetings (2days/week)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Major rounds(2days/week)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Responding to questions(Doctors, nurses, parents )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Educational lectures(Nurses, parents &amp; children) 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r>
              <a:rPr lang="en-US" sz="2200">
                <a:latin typeface="Verdana" panose="020B0604030504040204" pitchFamily="34" charset="0"/>
                <a:ea typeface="Verdana" panose="020B0604030504040204" pitchFamily="34" charset="0"/>
              </a:rPr>
              <a:t>Intervention(s)where possible </a:t>
            </a:r>
            <a:r>
              <a:rPr lang="en-US" sz="2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(Antimicrobials </a:t>
            </a:r>
            <a:r>
              <a:rPr lang="en-US" sz="2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&amp; chemo related SEs) </a:t>
            </a:r>
          </a:p>
          <a:p>
            <a:pPr lvl="1" algn="l" rtl="0">
              <a:buFont typeface="Wingdings" panose="05000000000000000000" pitchFamily="2" charset="2"/>
              <a:buChar char="ü"/>
            </a:pPr>
            <a:endParaRPr lang="ar-KW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238" y="4016847"/>
            <a:ext cx="1951732" cy="2138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99803" y="689794"/>
            <a:ext cx="1979783" cy="21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77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Critical 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Examples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b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Practice </a:t>
            </a:r>
            <a:endParaRPr lang="ar-KW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82160" y="74048"/>
            <a:ext cx="3315206" cy="3393950"/>
            <a:chOff x="3582160" y="74048"/>
            <a:chExt cx="3315206" cy="3393950"/>
          </a:xfrm>
        </p:grpSpPr>
        <p:sp>
          <p:nvSpPr>
            <p:cNvPr id="7" name="Oval Callout 6"/>
            <p:cNvSpPr/>
            <p:nvPr/>
          </p:nvSpPr>
          <p:spPr>
            <a:xfrm rot="18685901">
              <a:off x="3542788" y="113420"/>
              <a:ext cx="3393950" cy="3315206"/>
            </a:xfrm>
            <a:prstGeom prst="wedgeEllipse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12356" y="819245"/>
              <a:ext cx="2960016" cy="187743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Haematoma around Central line, can we shift to peripheral for the following  chemo</a:t>
              </a:r>
            </a:p>
            <a:p>
              <a:r>
                <a:rPr lang="en-US" b="1" dirty="0" err="1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etoposide,cytarabine,daunorubicin</a:t>
              </a:r>
              <a:r>
                <a:rPr lang="en-US" b="1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??</a:t>
              </a:r>
              <a:endParaRPr lang="ar-KW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40347" y="155774"/>
            <a:ext cx="3295481" cy="3454273"/>
            <a:chOff x="7740347" y="155774"/>
            <a:chExt cx="3295481" cy="3454273"/>
          </a:xfrm>
        </p:grpSpPr>
        <p:sp>
          <p:nvSpPr>
            <p:cNvPr id="6" name="Oval Callout 5"/>
            <p:cNvSpPr/>
            <p:nvPr/>
          </p:nvSpPr>
          <p:spPr>
            <a:xfrm rot="1480392">
              <a:off x="7740347" y="155774"/>
              <a:ext cx="3295481" cy="3454273"/>
            </a:xfrm>
            <a:prstGeom prst="wedgeEllipse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41150" y="562106"/>
              <a:ext cx="2647276" cy="28623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Review medication(s) that elevates the liver enzymes for 11 years old boy(induction cycle of ALL+ chickenpox encephalitis)</a:t>
              </a:r>
              <a:endParaRPr lang="ar-KW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0" name="Oval Callout 9"/>
          <p:cNvSpPr/>
          <p:nvPr/>
        </p:nvSpPr>
        <p:spPr>
          <a:xfrm rot="14107821">
            <a:off x="3525101" y="3554859"/>
            <a:ext cx="3363640" cy="323653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2" name="TextBox 11"/>
          <p:cNvSpPr txBox="1"/>
          <p:nvPr/>
        </p:nvSpPr>
        <p:spPr>
          <a:xfrm>
            <a:off x="4021696" y="4104622"/>
            <a:ext cx="2436149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Piperacillin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000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Tazobactam</a:t>
            </a:r>
            <a:r>
              <a:rPr lang="en-US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SHORTAGE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Modification of febrile neutropenia protocol Suggestions?!</a:t>
            </a:r>
            <a:endParaRPr lang="ar-KW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 rot="5400000">
            <a:off x="8083548" y="3461053"/>
            <a:ext cx="3017471" cy="3378757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TextBox 14"/>
          <p:cNvSpPr txBox="1"/>
          <p:nvPr/>
        </p:nvSpPr>
        <p:spPr>
          <a:xfrm>
            <a:off x="8408708" y="4357470"/>
            <a:ext cx="2398992" cy="19932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4 years old boy ALL with recurrent aspergillosis refractory to oral voriconazole?! </a:t>
            </a:r>
            <a:endParaRPr lang="ar-KW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074743" cy="4601183"/>
          </a:xfrm>
        </p:spPr>
        <p:txBody>
          <a:bodyPr>
            <a:normAutofit/>
          </a:bodyPr>
          <a:lstStyle/>
          <a:p>
            <a:pPr algn="ctr"/>
            <a:b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Achievement</a:t>
            </a:r>
            <a:br>
              <a:rPr lang="ar-KW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ar-KW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Modification of the OPD chemotherapy order sheets to reduce the prescribing errors)</a:t>
            </a:r>
            <a:endParaRPr lang="ar-KW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ight Arrow Callout 4"/>
          <p:cNvSpPr/>
          <p:nvPr/>
        </p:nvSpPr>
        <p:spPr>
          <a:xfrm>
            <a:off x="9543344" y="2747280"/>
            <a:ext cx="2262433" cy="847023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TextBox 5"/>
          <p:cNvSpPr txBox="1"/>
          <p:nvPr/>
        </p:nvSpPr>
        <p:spPr>
          <a:xfrm>
            <a:off x="9543344" y="2886417"/>
            <a:ext cx="14837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Replaced 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endParaRPr lang="ar-KW" sz="20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40" r="13970"/>
          <a:stretch/>
        </p:blipFill>
        <p:spPr>
          <a:xfrm rot="5400000">
            <a:off x="3787553" y="522203"/>
            <a:ext cx="5295899" cy="5800902"/>
          </a:xfrm>
        </p:spPr>
      </p:pic>
    </p:spTree>
    <p:extLst>
      <p:ext uri="{BB962C8B-B14F-4D97-AF65-F5344CB8AC3E}">
        <p14:creationId xmlns:p14="http://schemas.microsoft.com/office/powerpoint/2010/main" val="135414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4" y="1123837"/>
            <a:ext cx="3124987" cy="4601183"/>
          </a:xfrm>
        </p:spPr>
        <p:txBody>
          <a:bodyPr/>
          <a:lstStyle/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  <a:b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Chemotherapy</a:t>
            </a:r>
            <a:b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Form</a:t>
            </a:r>
            <a:endParaRPr lang="ar-KW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06" r="11203" b="1453"/>
          <a:stretch/>
        </p:blipFill>
        <p:spPr>
          <a:xfrm rot="5400000">
            <a:off x="4613569" y="-247260"/>
            <a:ext cx="5346700" cy="73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3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Challenges</a:t>
            </a:r>
            <a:endParaRPr lang="ar-KW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critical specialty ,requires quick response </a:t>
            </a:r>
          </a:p>
          <a:p>
            <a:pPr algn="l" rtl="0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Shortage of Staff</a:t>
            </a:r>
          </a:p>
          <a:p>
            <a:pPr algn="l" rtl="0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Minimum resources</a:t>
            </a:r>
          </a:p>
          <a:p>
            <a:pPr algn="l" rtl="0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Need for a team 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rtl="0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to document the interventions, and where?!</a:t>
            </a:r>
          </a:p>
          <a:p>
            <a:pPr algn="l" rtl="0"/>
            <a:endParaRPr lang="ar-KW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66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Pharmacist intervention form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ar-KW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52" r="10547"/>
          <a:stretch/>
        </p:blipFill>
        <p:spPr>
          <a:xfrm rot="5400000">
            <a:off x="4379338" y="244771"/>
            <a:ext cx="5372102" cy="6457362"/>
          </a:xfrm>
        </p:spPr>
      </p:pic>
    </p:spTree>
    <p:extLst>
      <p:ext uri="{BB962C8B-B14F-4D97-AF65-F5344CB8AC3E}">
        <p14:creationId xmlns:p14="http://schemas.microsoft.com/office/powerpoint/2010/main" val="300346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Attention 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ar-KW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6423" y="795528"/>
            <a:ext cx="7708650" cy="5257800"/>
          </a:xfrm>
        </p:spPr>
      </p:pic>
    </p:spTree>
    <p:extLst>
      <p:ext uri="{BB962C8B-B14F-4D97-AF65-F5344CB8AC3E}">
        <p14:creationId xmlns:p14="http://schemas.microsoft.com/office/powerpoint/2010/main" val="12742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387</TotalTime>
  <Words>196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Corbel</vt:lpstr>
      <vt:lpstr>Tahoma</vt:lpstr>
      <vt:lpstr>Verdana</vt:lpstr>
      <vt:lpstr>Wingdings</vt:lpstr>
      <vt:lpstr>Wingdings 2</vt:lpstr>
      <vt:lpstr>Frame</vt:lpstr>
      <vt:lpstr>Glance of Clinical Experience in NBK Children Hospital </vt:lpstr>
      <vt:lpstr>   A View</vt:lpstr>
      <vt:lpstr>  Clinical  Services   </vt:lpstr>
      <vt:lpstr>Critical  Examples From  Practice </vt:lpstr>
      <vt:lpstr> Achievement  (Modification of the OPD chemotherapy order sheets to reduce the prescribing errors)</vt:lpstr>
      <vt:lpstr>New Chemotherapy  Form</vt:lpstr>
      <vt:lpstr>Challenges</vt:lpstr>
      <vt:lpstr>Pharmacist intervention form </vt:lpstr>
      <vt:lpstr>Thank You for your  Attention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 Clinical Experience in NBK  Hospital</dc:title>
  <dc:creator>asma asma</dc:creator>
  <cp:lastModifiedBy>asma asma</cp:lastModifiedBy>
  <cp:revision>42</cp:revision>
  <dcterms:created xsi:type="dcterms:W3CDTF">2016-03-21T17:46:23Z</dcterms:created>
  <dcterms:modified xsi:type="dcterms:W3CDTF">2016-03-23T14:03:06Z</dcterms:modified>
</cp:coreProperties>
</file>